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E19DB-4106-450D-AB70-8B37854FE241}" v="2" dt="2020-04-15T13:55:52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7850eddce379ffbb" providerId="LiveId" clId="{5CDE19DB-4106-450D-AB70-8B37854FE241}"/>
    <pc:docChg chg="modSld">
      <pc:chgData name=" " userId="7850eddce379ffbb" providerId="LiveId" clId="{5CDE19DB-4106-450D-AB70-8B37854FE241}" dt="2020-04-15T13:55:52.093" v="7" actId="1076"/>
      <pc:docMkLst>
        <pc:docMk/>
      </pc:docMkLst>
      <pc:sldChg chg="modSp">
        <pc:chgData name=" " userId="7850eddce379ffbb" providerId="LiveId" clId="{5CDE19DB-4106-450D-AB70-8B37854FE241}" dt="2020-04-15T13:55:40.085" v="5" actId="20577"/>
        <pc:sldMkLst>
          <pc:docMk/>
          <pc:sldMk cId="1536178213" sldId="256"/>
        </pc:sldMkLst>
        <pc:spChg chg="mod">
          <ac:chgData name=" " userId="7850eddce379ffbb" providerId="LiveId" clId="{5CDE19DB-4106-450D-AB70-8B37854FE241}" dt="2020-04-15T13:55:40.085" v="5" actId="20577"/>
          <ac:spMkLst>
            <pc:docMk/>
            <pc:sldMk cId="1536178213" sldId="256"/>
            <ac:spMk id="2" creationId="{BACF978F-44C0-4C13-9779-1A61857810F5}"/>
          </ac:spMkLst>
        </pc:spChg>
      </pc:sldChg>
      <pc:sldChg chg="modSp">
        <pc:chgData name=" " userId="7850eddce379ffbb" providerId="LiveId" clId="{5CDE19DB-4106-450D-AB70-8B37854FE241}" dt="2020-04-15T13:55:52.093" v="7" actId="1076"/>
        <pc:sldMkLst>
          <pc:docMk/>
          <pc:sldMk cId="3701085012" sldId="257"/>
        </pc:sldMkLst>
        <pc:picChg chg="mod">
          <ac:chgData name=" " userId="7850eddce379ffbb" providerId="LiveId" clId="{5CDE19DB-4106-450D-AB70-8B37854FE241}" dt="2020-04-15T13:55:52.093" v="7" actId="1076"/>
          <ac:picMkLst>
            <pc:docMk/>
            <pc:sldMk cId="3701085012" sldId="257"/>
            <ac:picMk id="1028" creationId="{B9098B70-FB83-458F-995F-44BD643D53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9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4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3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1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5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0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9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68501E-D6E1-458A-A355-3F9ECC19549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072AD5B-C724-43EA-8BCF-0A85F8F9E61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978F-44C0-4C13-9779-1A6185781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11358880" cy="1463040"/>
          </a:xfrm>
        </p:spPr>
        <p:txBody>
          <a:bodyPr>
            <a:noAutofit/>
          </a:bodyPr>
          <a:lstStyle/>
          <a:p>
            <a:pPr algn="ctr"/>
            <a:r>
              <a:rPr lang="en-US" sz="7600" dirty="0"/>
              <a:t>WHEN WILL IT BE SPRING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63432-06F6-4A50-A44F-C5134029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7960" y="1028217"/>
            <a:ext cx="3200400" cy="1463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7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575C-F213-405A-BD37-B4166619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animal is </a:t>
            </a:r>
            <a:r>
              <a:rPr lang="en-US" dirty="0" err="1"/>
              <a:t>Alphie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E100-77F1-4F2E-99EA-E24F6D25D0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bear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13E1-E1D0-4A93-B8A0-9E7597261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tiger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9ACAF4-7D15-4025-BB90-E4D6F1D4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9" y="2723768"/>
            <a:ext cx="3904361" cy="39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6C014C1-925B-4163-AB95-C8F04B44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08" y="2795356"/>
            <a:ext cx="2991232" cy="34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3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F466-0E1A-4CF2-A620-49381E2D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What season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4D3B5-05A6-4939-9C3A-8510429A30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ACDEF-CFD6-4340-9EA0-047FA4C63D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0A9613-61A3-4F83-B487-D219F06E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3068320"/>
            <a:ext cx="4967111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9098B70-FB83-458F-995F-44BD643D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8320"/>
            <a:ext cx="4377435" cy="29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85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</TotalTime>
  <Words>22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Tw Cen MT</vt:lpstr>
      <vt:lpstr>Tw Cen MT Condensed</vt:lpstr>
      <vt:lpstr>Wingdings 3</vt:lpstr>
      <vt:lpstr>Integral</vt:lpstr>
      <vt:lpstr>WHEN WILL IT BE SPRING QUESTIONS</vt:lpstr>
      <vt:lpstr>What animal is Alphie?</vt:lpstr>
      <vt:lpstr>What season is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WILL IT BE SPRING QUESTIONS</dc:title>
  <dc:creator>Ashley Stedman</dc:creator>
  <cp:lastModifiedBy>Ashley Stedman</cp:lastModifiedBy>
  <cp:revision>3</cp:revision>
  <dcterms:created xsi:type="dcterms:W3CDTF">2020-04-15T13:39:53Z</dcterms:created>
  <dcterms:modified xsi:type="dcterms:W3CDTF">2020-04-15T14:05:07Z</dcterms:modified>
</cp:coreProperties>
</file>